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95" d="100"/>
          <a:sy n="95" d="100"/>
        </p:scale>
        <p:origin x="-1013" y="-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9BB63B-08CF-4654-B781-5E743D7B898D}" type="datetimeFigureOut">
              <a:rPr lang="en-US" smtClean="0"/>
              <a:pPr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63D36F-C45F-42F0-9D37-FCB4963DE3F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Group 32"/>
          <p:cNvGrpSpPr/>
          <p:nvPr/>
        </p:nvGrpSpPr>
        <p:grpSpPr>
          <a:xfrm rot="5400000">
            <a:off x="634206" y="3021012"/>
            <a:ext cx="3048000" cy="3913188"/>
            <a:chOff x="1981200" y="2438400"/>
            <a:chExt cx="3048000" cy="3913188"/>
          </a:xfrm>
        </p:grpSpPr>
        <p:grpSp>
          <p:nvGrpSpPr>
            <p:cNvPr id="7" name="Group 6"/>
            <p:cNvGrpSpPr/>
            <p:nvPr/>
          </p:nvGrpSpPr>
          <p:grpSpPr>
            <a:xfrm>
              <a:off x="3505200" y="2438400"/>
              <a:ext cx="1524000" cy="3913188"/>
              <a:chOff x="4495800" y="2106612"/>
              <a:chExt cx="1524000" cy="3913188"/>
            </a:xfrm>
          </p:grpSpPr>
          <p:pic>
            <p:nvPicPr>
              <p:cNvPr id="1026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40878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4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H="1">
                <a:off x="4495800" y="3097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5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V="1">
                <a:off x="4495800" y="5002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6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21066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</p:grpSp>
        <p:grpSp>
          <p:nvGrpSpPr>
            <p:cNvPr id="28" name="Group 27"/>
            <p:cNvGrpSpPr/>
            <p:nvPr/>
          </p:nvGrpSpPr>
          <p:grpSpPr>
            <a:xfrm flipH="1" flipV="1">
              <a:off x="1981200" y="2438400"/>
              <a:ext cx="1524000" cy="3913188"/>
              <a:chOff x="4495800" y="2106612"/>
              <a:chExt cx="1524000" cy="3913188"/>
            </a:xfrm>
          </p:grpSpPr>
          <p:pic>
            <p:nvPicPr>
              <p:cNvPr id="29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40878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30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H="1">
                <a:off x="4495800" y="3097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31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V="1">
                <a:off x="4495800" y="5002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32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21066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</p:grpSp>
      </p:grpSp>
      <p:grpSp>
        <p:nvGrpSpPr>
          <p:cNvPr id="34" name="Group 33"/>
          <p:cNvGrpSpPr/>
          <p:nvPr/>
        </p:nvGrpSpPr>
        <p:grpSpPr>
          <a:xfrm>
            <a:off x="4191000" y="2563812"/>
            <a:ext cx="3048000" cy="3913188"/>
            <a:chOff x="1981200" y="2438400"/>
            <a:chExt cx="3048000" cy="3913188"/>
          </a:xfrm>
        </p:grpSpPr>
        <p:grpSp>
          <p:nvGrpSpPr>
            <p:cNvPr id="35" name="Group 6"/>
            <p:cNvGrpSpPr/>
            <p:nvPr/>
          </p:nvGrpSpPr>
          <p:grpSpPr>
            <a:xfrm>
              <a:off x="3505200" y="2438400"/>
              <a:ext cx="1524000" cy="3913188"/>
              <a:chOff x="4495800" y="2106612"/>
              <a:chExt cx="1524000" cy="3913188"/>
            </a:xfrm>
          </p:grpSpPr>
          <p:pic>
            <p:nvPicPr>
              <p:cNvPr id="41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40878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42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H="1">
                <a:off x="4495800" y="3097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43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V="1">
                <a:off x="4495800" y="5002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44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21066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</p:grpSp>
        <p:grpSp>
          <p:nvGrpSpPr>
            <p:cNvPr id="36" name="Group 27"/>
            <p:cNvGrpSpPr/>
            <p:nvPr/>
          </p:nvGrpSpPr>
          <p:grpSpPr>
            <a:xfrm flipH="1" flipV="1">
              <a:off x="1981200" y="2438400"/>
              <a:ext cx="1524000" cy="3913188"/>
              <a:chOff x="4495800" y="2106612"/>
              <a:chExt cx="1524000" cy="3913188"/>
            </a:xfrm>
          </p:grpSpPr>
          <p:pic>
            <p:nvPicPr>
              <p:cNvPr id="37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40878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38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H="1">
                <a:off x="4495800" y="3097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39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V="1">
                <a:off x="4495800" y="5002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40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21066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</p:grpSp>
      </p:grpSp>
      <p:grpSp>
        <p:nvGrpSpPr>
          <p:cNvPr id="45" name="Group 44"/>
          <p:cNvGrpSpPr/>
          <p:nvPr/>
        </p:nvGrpSpPr>
        <p:grpSpPr>
          <a:xfrm rot="16200000">
            <a:off x="634205" y="-280195"/>
            <a:ext cx="3048000" cy="3913188"/>
            <a:chOff x="1981200" y="2438400"/>
            <a:chExt cx="3048000" cy="3913188"/>
          </a:xfrm>
        </p:grpSpPr>
        <p:grpSp>
          <p:nvGrpSpPr>
            <p:cNvPr id="46" name="Group 6"/>
            <p:cNvGrpSpPr/>
            <p:nvPr/>
          </p:nvGrpSpPr>
          <p:grpSpPr>
            <a:xfrm>
              <a:off x="3505200" y="2438400"/>
              <a:ext cx="1524000" cy="3913188"/>
              <a:chOff x="4495800" y="2106612"/>
              <a:chExt cx="1524000" cy="3913188"/>
            </a:xfrm>
          </p:grpSpPr>
          <p:pic>
            <p:nvPicPr>
              <p:cNvPr id="52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40878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53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H="1">
                <a:off x="4495800" y="3097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54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V="1">
                <a:off x="4495800" y="5002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55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21066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</p:grpSp>
        <p:grpSp>
          <p:nvGrpSpPr>
            <p:cNvPr id="47" name="Group 27"/>
            <p:cNvGrpSpPr/>
            <p:nvPr/>
          </p:nvGrpSpPr>
          <p:grpSpPr>
            <a:xfrm flipH="1" flipV="1">
              <a:off x="1981200" y="2438400"/>
              <a:ext cx="1524000" cy="3913188"/>
              <a:chOff x="4495800" y="2106612"/>
              <a:chExt cx="1524000" cy="3913188"/>
            </a:xfrm>
          </p:grpSpPr>
          <p:pic>
            <p:nvPicPr>
              <p:cNvPr id="48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40878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49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H="1">
                <a:off x="4495800" y="3097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50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 flipV="1">
                <a:off x="4495800" y="50022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51" name="Picture 2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4495800" y="2106612"/>
                <a:ext cx="1524000" cy="10175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</p:grpSp>
      </p:grpSp>
    </p:spTree>
  </p:cSld>
  <p:clrMapOvr>
    <a:masterClrMapping/>
  </p:clrMapOvr>
</p:sld>
</file>

<file path=ppt/theme/theme1.xml><?xml version="1.0" encoding="utf-8"?>
<a:theme xmlns:a="http://schemas.openxmlformats.org/drawingml/2006/main" name="Blank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34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Blank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Kims</dc:creator>
  <cp:lastModifiedBy>Kims</cp:lastModifiedBy>
  <cp:revision>4</cp:revision>
  <dcterms:created xsi:type="dcterms:W3CDTF">2018-07-27T18:13:36Z</dcterms:created>
  <dcterms:modified xsi:type="dcterms:W3CDTF">2018-07-27T18:48:24Z</dcterms:modified>
</cp:coreProperties>
</file>

<file path=docProps/thumbnail.jpeg>
</file>